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59000"/>
                <a:lumOff val="41000"/>
              </a:schemeClr>
            </a:gs>
            <a:gs pos="83000">
              <a:schemeClr val="accent1">
                <a:lumMod val="47000"/>
                <a:lumOff val="5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A277-91D2-41C8-89B3-4F2DA1D8D8EC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A79D-5AAE-4499-9AC4-AF17A0504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14830"/>
            <a:ext cx="9931400" cy="6620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4700"/>
            <a:ext cx="6007100" cy="15113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РЯБИНА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10464800" cy="6959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79601"/>
            <a:ext cx="10363200" cy="21970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или кустарник сем. розоцветных с собранными в кисти горьковатыми оранжево-красными плодами (ягодами), а также самые ягоды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36469"/>
            <a:ext cx="4722223" cy="65169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Лексическое значение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82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413146"/>
            <a:ext cx="11595100" cy="165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1. Поставьте ударение в слове.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(Для этого нужно позвать слово)</a:t>
            </a:r>
            <a:br>
              <a:rPr lang="ru-RU" sz="4000" dirty="0" smtClean="0"/>
            </a:br>
            <a:r>
              <a:rPr lang="ru-RU" sz="6000" b="1" dirty="0"/>
              <a:t>2. Подчеркните опасное место в слове</a:t>
            </a:r>
            <a:r>
              <a:rPr lang="ru-RU" sz="6000" b="1" dirty="0" smtClean="0"/>
              <a:t>.</a:t>
            </a:r>
            <a:br>
              <a:rPr lang="ru-RU" sz="6000" b="1" dirty="0" smtClean="0"/>
            </a:br>
            <a:r>
              <a:rPr lang="ru-RU" sz="4000" dirty="0"/>
              <a:t>(Место, где можешь сделать ошибку)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962" y="2402681"/>
            <a:ext cx="4867275" cy="4467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300" y="3528297"/>
            <a:ext cx="720336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РЯБИНА</a:t>
            </a:r>
            <a:endParaRPr lang="ru-RU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6597" y="2711430"/>
            <a:ext cx="5806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endParaRPr lang="ru-RU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2263" y="4091480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ru-RU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5" b="99281" l="9763" r="899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6691" y="-518995"/>
            <a:ext cx="6194425" cy="509482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54803" y="2574808"/>
            <a:ext cx="7955643" cy="47635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5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5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БИНА</a:t>
            </a:r>
            <a:endParaRPr lang="ru-RU" sz="1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0000" l="10000" r="92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4895" y="36014"/>
            <a:ext cx="3984806" cy="39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1473200"/>
            <a:ext cx="11195050" cy="2311399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Слышим: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21" y="855616"/>
            <a:ext cx="7814241" cy="1861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1" y="3334657"/>
            <a:ext cx="7554299" cy="18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однокоренные слова данному словарному слову.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84552"/>
          <a:stretch/>
        </p:blipFill>
        <p:spPr>
          <a:xfrm>
            <a:off x="838200" y="1660708"/>
            <a:ext cx="3467100" cy="747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51951" b="35717"/>
          <a:stretch/>
        </p:blipFill>
        <p:spPr>
          <a:xfrm>
            <a:off x="838200" y="3840163"/>
            <a:ext cx="3467100" cy="596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7022" b="68284"/>
          <a:stretch/>
        </p:blipFill>
        <p:spPr>
          <a:xfrm>
            <a:off x="838200" y="2438400"/>
            <a:ext cx="3467100" cy="71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35390" b="51490"/>
          <a:stretch/>
        </p:blipFill>
        <p:spPr>
          <a:xfrm>
            <a:off x="838200" y="3167063"/>
            <a:ext cx="3467100" cy="63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42" b="19201"/>
          <a:stretch/>
        </p:blipFill>
        <p:spPr>
          <a:xfrm>
            <a:off x="838200" y="4460173"/>
            <a:ext cx="3467100" cy="622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465" t="85784" r="-1465" b="1359"/>
          <a:stretch/>
        </p:blipFill>
        <p:spPr>
          <a:xfrm>
            <a:off x="838200" y="5109826"/>
            <a:ext cx="34671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1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/>
              <a:t>	</a:t>
            </a:r>
            <a:r>
              <a:rPr lang="ru-RU" sz="6600" b="1" dirty="0" smtClean="0"/>
              <a:t>Составьте предложение со  словарным словом.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3197225"/>
            <a:ext cx="11239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Осенью </a:t>
            </a: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гроздья </a:t>
            </a: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бины </a:t>
            </a: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горят на солнце ярким огнем.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РЯБИНА</vt:lpstr>
      <vt:lpstr>Дерево или кустарник сем. розоцветных с собранными в кисти горьковатыми оранжево-красными плодами (ягодами), а также самые ягоды.</vt:lpstr>
      <vt:lpstr>1. Поставьте ударение в слове. (Для этого нужно позвать слово) 2. Подчеркните опасное место в слове. (Место, где можешь сделать ошибку)</vt:lpstr>
      <vt:lpstr>Презентация PowerPoint</vt:lpstr>
      <vt:lpstr>Пишем:  Слышим:</vt:lpstr>
      <vt:lpstr>Назовите однокоренные слова данному словарному слову.</vt:lpstr>
      <vt:lpstr> Составьте предложение со  словарным словом.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РЯБИНА</dc:title>
  <dc:creator>Admin</dc:creator>
  <cp:lastModifiedBy>2019</cp:lastModifiedBy>
  <cp:revision>16</cp:revision>
  <dcterms:created xsi:type="dcterms:W3CDTF">2020-12-04T15:06:38Z</dcterms:created>
  <dcterms:modified xsi:type="dcterms:W3CDTF">2021-04-16T20:39:14Z</dcterms:modified>
</cp:coreProperties>
</file>